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1103" y="2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85474-B05A-40E8-928E-D6552B464E39}" type="datetimeFigureOut">
              <a:rPr lang="de-DE" smtClean="0"/>
              <a:t>04.03.2026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DA3D3-3C7C-4A17-BF8B-FA191C9312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8916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A3D3-3C7C-4A17-BF8B-FA191C93127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5281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70B03F0-4620-5FE2-28A0-4CC9AB832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8276" t="-198276" r="-198276" b="-198276"/>
          <a:stretch>
            <a:fillRect/>
          </a:stretch>
        </p:blipFill>
        <p:spPr>
          <a:xfrm>
            <a:off x="13403072" y="6291072"/>
            <a:ext cx="2743200" cy="27432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5790">
        <p159:morph option="byObject"/>
      </p:transition>
    </mc:Choice>
    <mc:Fallback xmlns="">
      <p:transition spd="slow" advTm="85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7526361-157A-E373-6429-AA142E35E7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8276" t="-198276" r="-198276" b="-198276"/>
          <a:stretch>
            <a:fillRect/>
          </a:stretch>
        </p:blipFill>
        <p:spPr>
          <a:xfrm>
            <a:off x="13403072" y="6291072"/>
            <a:ext cx="2743200" cy="27432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071">
        <p159:morph option="byObject"/>
      </p:transition>
    </mc:Choice>
    <mc:Fallback xmlns="">
      <p:transition spd="slow" advTm="790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F235E8E-1D60-147E-8501-3F897F324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8276" t="-198276" r="-198276" b="-198276"/>
          <a:stretch>
            <a:fillRect/>
          </a:stretch>
        </p:blipFill>
        <p:spPr>
          <a:xfrm>
            <a:off x="13403072" y="6291072"/>
            <a:ext cx="2743200" cy="27432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659">
        <p159:morph option="byObject"/>
      </p:transition>
    </mc:Choice>
    <mc:Fallback xmlns="">
      <p:transition spd="slow" advTm="406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1A5FE4-8FB5-8299-A7E9-55E359A56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8276" t="-198276" r="-198276" b="-198276"/>
          <a:stretch>
            <a:fillRect/>
          </a:stretch>
        </p:blipFill>
        <p:spPr>
          <a:xfrm>
            <a:off x="13403072" y="6291072"/>
            <a:ext cx="2743200" cy="27432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2059">
        <p159:morph option="byObject"/>
      </p:transition>
    </mc:Choice>
    <mc:Fallback xmlns="">
      <p:transition spd="slow" advTm="520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A0AD31A-8BC4-C1D6-F9A9-CAF024E08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8276" t="-198276" r="-198276" b="-198276"/>
          <a:stretch>
            <a:fillRect/>
          </a:stretch>
        </p:blipFill>
        <p:spPr>
          <a:xfrm>
            <a:off x="13403072" y="6291072"/>
            <a:ext cx="2743200" cy="27432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753">
        <p159:morph option="byObject"/>
      </p:transition>
    </mc:Choice>
    <mc:Fallback xmlns="">
      <p:transition spd="slow" advTm="287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numSld="1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5 Abschluss - Zusammenfassung - Mastering_the_Claude_Ecosystem - Folien 14">
            <a:hlinkClick r:id="" action="ppaction://media"/>
            <a:extLst>
              <a:ext uri="{FF2B5EF4-FFF2-40B4-BE49-F238E27FC236}">
                <a16:creationId xmlns:a16="http://schemas.microsoft.com/office/drawing/2014/main" id="{1EEE37BB-64BF-9DC1-3D42-B91D367F5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84425" y="7959725"/>
            <a:ext cx="552450" cy="552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0">
        <p159:morph option="byObject"/>
      </p:transition>
    </mc:Choice>
    <mc:Fallback xmlns="">
      <p:transition spd="slow" advTm="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5 Abschluss - Zusammenfassung - Mastering_the_Claude_Ecosystem - Folien 15">
            <a:hlinkClick r:id="" action="ppaction://media"/>
            <a:extLst>
              <a:ext uri="{FF2B5EF4-FFF2-40B4-BE49-F238E27FC236}">
                <a16:creationId xmlns:a16="http://schemas.microsoft.com/office/drawing/2014/main" id="{E1657545-572F-9BAC-4224-1A199C4106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41488" y="7740650"/>
            <a:ext cx="552450" cy="552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400000">
        <p159:morph option="byObject"/>
      </p:transition>
    </mc:Choice>
    <mc:Fallback xmlns="">
      <p:transition spd="slow" advTm="54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41EFA5B-CF37-52F9-5192-AA370F674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8276" t="-198276" r="-198276" b="-198276"/>
          <a:stretch>
            <a:fillRect/>
          </a:stretch>
        </p:blipFill>
        <p:spPr>
          <a:xfrm>
            <a:off x="13403072" y="6291072"/>
            <a:ext cx="2743200" cy="27432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9082">
        <p159:morph option="byObject"/>
      </p:transition>
    </mc:Choice>
    <mc:Fallback xmlns="">
      <p:transition spd="slow" advTm="390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16BD4CA-940F-76A4-569B-75F7D03B8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8276" t="-198276" r="-198276" b="-198276"/>
          <a:stretch>
            <a:fillRect/>
          </a:stretch>
        </p:blipFill>
        <p:spPr>
          <a:xfrm>
            <a:off x="13403072" y="6291072"/>
            <a:ext cx="2743200" cy="27432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8685">
        <p159:morph option="byObject"/>
      </p:transition>
    </mc:Choice>
    <mc:Fallback xmlns="">
      <p:transition spd="slow" advTm="486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3EC9F51-702A-3DC9-D799-7A043F9A2F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98276" t="-198276" r="-198276" b="-198276"/>
          <a:stretch>
            <a:fillRect/>
          </a:stretch>
        </p:blipFill>
        <p:spPr>
          <a:xfrm>
            <a:off x="13403072" y="6291072"/>
            <a:ext cx="2743200" cy="27432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8022">
        <p159:morph option="byObject"/>
      </p:transition>
    </mc:Choice>
    <mc:Fallback xmlns="">
      <p:transition spd="slow" advTm="580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6AE99B1-63C7-6663-9264-4C8CC7899B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8276" t="-198276" r="-198276" b="-198276"/>
          <a:stretch>
            <a:fillRect/>
          </a:stretch>
        </p:blipFill>
        <p:spPr>
          <a:xfrm>
            <a:off x="13403072" y="6291072"/>
            <a:ext cx="2743200" cy="27432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8064">
        <p159:morph option="byObject"/>
      </p:transition>
    </mc:Choice>
    <mc:Fallback xmlns="">
      <p:transition spd="slow" advTm="480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D98EDF0-6220-3B34-A9AF-453174685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8276" t="-198276" r="-198276" b="-198276"/>
          <a:stretch>
            <a:fillRect/>
          </a:stretch>
        </p:blipFill>
        <p:spPr>
          <a:xfrm>
            <a:off x="13403072" y="6291072"/>
            <a:ext cx="2743200" cy="27432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6959">
        <p159:morph option="byObject"/>
      </p:transition>
    </mc:Choice>
    <mc:Fallback xmlns="">
      <p:transition spd="slow" advTm="769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E900BFE-8644-86CB-30A2-2D53FBAE0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8276" t="-198276" r="-198276" b="-198276"/>
          <a:stretch>
            <a:fillRect/>
          </a:stretch>
        </p:blipFill>
        <p:spPr>
          <a:xfrm>
            <a:off x="13403072" y="6291072"/>
            <a:ext cx="2743200" cy="27432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6129">
        <p159:morph option="byObject"/>
      </p:transition>
    </mc:Choice>
    <mc:Fallback xmlns="">
      <p:transition spd="slow" advTm="161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A4ECB84-7C9A-C345-A951-900D6CB68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8276" t="-198276" r="-198276" b="-198276"/>
          <a:stretch>
            <a:fillRect/>
          </a:stretch>
        </p:blipFill>
        <p:spPr>
          <a:xfrm>
            <a:off x="13403072" y="6291072"/>
            <a:ext cx="2743200" cy="27432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5767">
        <p159:morph option="byObject"/>
      </p:transition>
    </mc:Choice>
    <mc:Fallback xmlns="">
      <p:transition spd="slow" advTm="257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FA54FD4-C801-9773-C715-F60CA09B9A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8276" t="-198276" r="-198276" b="-198276"/>
          <a:stretch>
            <a:fillRect/>
          </a:stretch>
        </p:blipFill>
        <p:spPr>
          <a:xfrm>
            <a:off x="13403072" y="6291072"/>
            <a:ext cx="2743200" cy="27432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8778">
        <p159:morph option="byObject"/>
      </p:transition>
    </mc:Choice>
    <mc:Fallback xmlns="">
      <p:transition spd="slow" advTm="187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Microsoft Office PowerPoint</Application>
  <PresentationFormat>Benutzerdefiniert</PresentationFormat>
  <Paragraphs>1</Paragraphs>
  <Slides>15</Slides>
  <Notes>1</Notes>
  <HiddenSlides>0</HiddenSlides>
  <MMClips>15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Aptos</vt:lpstr>
      <vt:lpstr>Arial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Bernhard Siegfried Laukamp</cp:lastModifiedBy>
  <cp:revision>7</cp:revision>
  <dcterms:created xsi:type="dcterms:W3CDTF">2006-08-16T00:00:00Z</dcterms:created>
  <dcterms:modified xsi:type="dcterms:W3CDTF">2026-03-04T09:40:48Z</dcterms:modified>
</cp:coreProperties>
</file>