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1" r:id="rId4"/>
    <p:sldId id="258" r:id="rId5"/>
    <p:sldId id="272" r:id="rId6"/>
    <p:sldId id="259" r:id="rId7"/>
    <p:sldId id="260" r:id="rId8"/>
    <p:sldId id="262" r:id="rId9"/>
    <p:sldId id="265" r:id="rId10"/>
    <p:sldId id="266" r:id="rId11"/>
    <p:sldId id="267" r:id="rId12"/>
    <p:sldId id="269" r:id="rId13"/>
    <p:sldId id="270" r:id="rId14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CE0"/>
    <a:srgbClr val="EEEBDA"/>
    <a:srgbClr val="F0ECE0"/>
    <a:srgbClr val="F3EDE1"/>
    <a:srgbClr val="4F81BD"/>
    <a:srgbClr val="F4F0E5"/>
    <a:srgbClr val="F7F3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66" d="100"/>
          <a:sy n="66" d="100"/>
        </p:scale>
        <p:origin x="1005" y="27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94E9BB-1A40-DF46-BB42-0EB738878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AF027B8-5882-B28F-37CE-1D670560B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3BE96FD3-4333-4735-4BD8-1FB61A24CF99}"/>
              </a:ext>
            </a:extLst>
          </p:cNvPr>
          <p:cNvSpPr/>
          <p:nvPr/>
        </p:nvSpPr>
        <p:spPr>
          <a:xfrm>
            <a:off x="1422400" y="5181600"/>
            <a:ext cx="3733800" cy="2667000"/>
          </a:xfrm>
          <a:prstGeom prst="rect">
            <a:avLst/>
          </a:prstGeom>
          <a:solidFill>
            <a:srgbClr val="F7F3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062190E1-90D2-6E79-7092-289C12539BE5}"/>
              </a:ext>
            </a:extLst>
          </p:cNvPr>
          <p:cNvSpPr/>
          <p:nvPr/>
        </p:nvSpPr>
        <p:spPr>
          <a:xfrm>
            <a:off x="6223000" y="5334000"/>
            <a:ext cx="3733800" cy="2667000"/>
          </a:xfrm>
          <a:prstGeom prst="rect">
            <a:avLst/>
          </a:prstGeom>
          <a:solidFill>
            <a:srgbClr val="F7F3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8CD11E04-A96C-DB64-6060-11E30866164A}"/>
              </a:ext>
            </a:extLst>
          </p:cNvPr>
          <p:cNvSpPr/>
          <p:nvPr/>
        </p:nvSpPr>
        <p:spPr>
          <a:xfrm>
            <a:off x="10871200" y="5410200"/>
            <a:ext cx="4495800" cy="2667000"/>
          </a:xfrm>
          <a:prstGeom prst="rect">
            <a:avLst/>
          </a:prstGeom>
          <a:solidFill>
            <a:srgbClr val="F7F3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0015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220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91BC6-38CD-E9B4-ABB8-811CF58F8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26D5763-5337-A010-9A57-14071071C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2202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70B9241E-5218-CA56-AAD4-0D145F71363E}"/>
              </a:ext>
            </a:extLst>
          </p:cNvPr>
          <p:cNvSpPr/>
          <p:nvPr/>
        </p:nvSpPr>
        <p:spPr>
          <a:xfrm>
            <a:off x="3708400" y="1600200"/>
            <a:ext cx="3352800" cy="5486400"/>
          </a:xfrm>
          <a:prstGeom prst="rect">
            <a:avLst/>
          </a:prstGeom>
          <a:solidFill>
            <a:srgbClr val="F4F0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A0B3B83-22E8-E7F6-0D9E-D635ACFD0D54}"/>
              </a:ext>
            </a:extLst>
          </p:cNvPr>
          <p:cNvSpPr/>
          <p:nvPr/>
        </p:nvSpPr>
        <p:spPr>
          <a:xfrm>
            <a:off x="6756400" y="1981200"/>
            <a:ext cx="6629400" cy="4267200"/>
          </a:xfrm>
          <a:prstGeom prst="rect">
            <a:avLst/>
          </a:prstGeom>
          <a:solidFill>
            <a:srgbClr val="F4F0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F96304D-86A9-E5C4-59AA-832E3AC2A3C3}"/>
              </a:ext>
            </a:extLst>
          </p:cNvPr>
          <p:cNvSpPr/>
          <p:nvPr/>
        </p:nvSpPr>
        <p:spPr>
          <a:xfrm>
            <a:off x="8661400" y="5791200"/>
            <a:ext cx="7162800" cy="2133600"/>
          </a:xfrm>
          <a:prstGeom prst="rect">
            <a:avLst/>
          </a:prstGeom>
          <a:solidFill>
            <a:srgbClr val="F4F0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6842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16256000" cy="9067800"/>
          </a:xfrm>
          <a:prstGeom prst="rect">
            <a:avLst/>
          </a:prstGeom>
        </p:spPr>
      </p:pic>
      <p:sp>
        <p:nvSpPr>
          <p:cNvPr id="3" name="Pfeil: nach unten 2">
            <a:extLst>
              <a:ext uri="{FF2B5EF4-FFF2-40B4-BE49-F238E27FC236}">
                <a16:creationId xmlns:a16="http://schemas.microsoft.com/office/drawing/2014/main" id="{0610A080-2CE8-997F-D6EF-448E82F9628F}"/>
              </a:ext>
            </a:extLst>
          </p:cNvPr>
          <p:cNvSpPr/>
          <p:nvPr/>
        </p:nvSpPr>
        <p:spPr>
          <a:xfrm rot="4262163">
            <a:off x="13482706" y="60101"/>
            <a:ext cx="838200" cy="14478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AA7FD6C8-37B5-B55D-AD80-8CBC89C027B1}"/>
              </a:ext>
            </a:extLst>
          </p:cNvPr>
          <p:cNvSpPr/>
          <p:nvPr/>
        </p:nvSpPr>
        <p:spPr>
          <a:xfrm>
            <a:off x="10109200" y="1676400"/>
            <a:ext cx="5486400" cy="2438400"/>
          </a:xfrm>
          <a:prstGeom prst="rect">
            <a:avLst/>
          </a:prstGeom>
          <a:solidFill>
            <a:srgbClr val="F4F0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8AE41F0-E834-9F2D-2C90-2C5A9B09437B}"/>
              </a:ext>
            </a:extLst>
          </p:cNvPr>
          <p:cNvSpPr/>
          <p:nvPr/>
        </p:nvSpPr>
        <p:spPr>
          <a:xfrm>
            <a:off x="10109200" y="4191000"/>
            <a:ext cx="5486400" cy="1905000"/>
          </a:xfrm>
          <a:prstGeom prst="rect">
            <a:avLst/>
          </a:prstGeom>
          <a:solidFill>
            <a:srgbClr val="F4F0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DB06C44-78DC-86FD-20D2-CAF3280AD6E3}"/>
              </a:ext>
            </a:extLst>
          </p:cNvPr>
          <p:cNvSpPr/>
          <p:nvPr/>
        </p:nvSpPr>
        <p:spPr>
          <a:xfrm>
            <a:off x="9956800" y="6400800"/>
            <a:ext cx="5486400" cy="1905000"/>
          </a:xfrm>
          <a:prstGeom prst="rect">
            <a:avLst/>
          </a:prstGeom>
          <a:solidFill>
            <a:srgbClr val="F4F0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"/>
            <a:ext cx="16256000" cy="9220200"/>
          </a:xfrm>
          <a:prstGeom prst="rect">
            <a:avLst/>
          </a:prstGeom>
          <a:solidFill>
            <a:srgbClr val="F3EDE1"/>
          </a:solidFill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DE1080E4-132C-C893-C8EA-68A3DBA126A0}"/>
              </a:ext>
            </a:extLst>
          </p:cNvPr>
          <p:cNvSpPr/>
          <p:nvPr/>
        </p:nvSpPr>
        <p:spPr>
          <a:xfrm>
            <a:off x="584200" y="1600200"/>
            <a:ext cx="1219200" cy="6705600"/>
          </a:xfrm>
          <a:prstGeom prst="rect">
            <a:avLst/>
          </a:prstGeom>
          <a:solidFill>
            <a:srgbClr val="F0EC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1789E2E-80CF-00CB-8A1F-8DC3005B6C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977" b="5589"/>
          <a:stretch>
            <a:fillRect/>
          </a:stretch>
        </p:blipFill>
        <p:spPr>
          <a:xfrm>
            <a:off x="528298" y="7086600"/>
            <a:ext cx="1336138" cy="11054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4EB4518-68A2-F21C-80B3-583E179401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0549"/>
          <a:stretch>
            <a:fillRect/>
          </a:stretch>
        </p:blipFill>
        <p:spPr>
          <a:xfrm>
            <a:off x="528298" y="1524000"/>
            <a:ext cx="1336138" cy="139320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4B5DA1F-42ED-3EA5-B85F-EE939F8737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991" b="64195"/>
          <a:stretch>
            <a:fillRect/>
          </a:stretch>
        </p:blipFill>
        <p:spPr>
          <a:xfrm>
            <a:off x="528298" y="2895600"/>
            <a:ext cx="1336138" cy="113276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D2F5552-03B7-56F5-367F-A7415017AF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0416" b="25293"/>
          <a:stretch>
            <a:fillRect/>
          </a:stretch>
        </p:blipFill>
        <p:spPr>
          <a:xfrm>
            <a:off x="528298" y="5715000"/>
            <a:ext cx="1336138" cy="102358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37CD5E7-89FA-50AF-D577-BF849F68E0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0029" b="43775"/>
          <a:stretch>
            <a:fillRect/>
          </a:stretch>
        </p:blipFill>
        <p:spPr>
          <a:xfrm>
            <a:off x="528298" y="4191000"/>
            <a:ext cx="1336138" cy="1160061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E12C7343-ECA1-1AD6-C036-DE8FE66ABDBF}"/>
              </a:ext>
            </a:extLst>
          </p:cNvPr>
          <p:cNvSpPr>
            <a:spLocks/>
          </p:cNvSpPr>
          <p:nvPr/>
        </p:nvSpPr>
        <p:spPr>
          <a:xfrm>
            <a:off x="7289800" y="457200"/>
            <a:ext cx="4949209" cy="990600"/>
          </a:xfrm>
          <a:prstGeom prst="rect">
            <a:avLst/>
          </a:prstGeom>
          <a:solidFill>
            <a:srgbClr val="F1EC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Benutzerdefiniert</PresentationFormat>
  <Paragraphs>0</Paragraphs>
  <Slides>13</Slides>
  <Notes>0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Bernhard Siegfried Laukamp</cp:lastModifiedBy>
  <cp:revision>6</cp:revision>
  <dcterms:created xsi:type="dcterms:W3CDTF">2006-08-16T00:00:00Z</dcterms:created>
  <dcterms:modified xsi:type="dcterms:W3CDTF">2026-03-03T09:11:15Z</dcterms:modified>
</cp:coreProperties>
</file>