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0"/>
            <a:ext cx="3200400" cy="5143500"/>
          </a:xfrm>
          <a:prstGeom prst="rect">
            <a:avLst/>
          </a:prstGeom>
          <a:solidFill>
            <a:srgbClr val="3A5BA0">
              <a:alpha val="45000"/>
            </a:srgbClr>
          </a:solidFill>
          <a:ln w="12700">
            <a:solidFill>
              <a:srgbClr val="3A5BA0">
                <a:alpha val="45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132320" y="0"/>
            <a:ext cx="2011680" cy="5143500"/>
          </a:xfrm>
          <a:prstGeom prst="rect">
            <a:avLst/>
          </a:prstGeom>
          <a:solidFill>
            <a:srgbClr val="3A5BA0">
              <a:alpha val="65000"/>
            </a:srgbClr>
          </a:solidFill>
          <a:ln w="12700">
            <a:solidFill>
              <a:srgbClr val="3A5BA0">
                <a:alpha val="65000"/>
              </a:srgbClr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06640" y="1463040"/>
            <a:ext cx="1463040" cy="146304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57200" y="1280160"/>
            <a:ext cx="53035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Präsentationen mit Claude erstellen</a:t>
            </a:r>
            <a:endParaRPr lang="en-US" sz="3400" dirty="0"/>
          </a:p>
        </p:txBody>
      </p:sp>
      <p:sp>
        <p:nvSpPr>
          <p:cNvPr id="6" name="Shape 3"/>
          <p:cNvSpPr/>
          <p:nvPr/>
        </p:nvSpPr>
        <p:spPr>
          <a:xfrm>
            <a:off x="457200" y="3246120"/>
            <a:ext cx="2926080" cy="54864"/>
          </a:xfrm>
          <a:prstGeom prst="rect">
            <a:avLst/>
          </a:prstGeom>
          <a:solidFill>
            <a:srgbClr val="CADCFC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457200" y="3429000"/>
            <a:ext cx="5303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 Workspace – Schritt für Schritt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274320" y="4800600"/>
            <a:ext cx="8595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7BA7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Erstellt von Claudia Heil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3A5BA0"/>
          </a:solidFill>
          <a:ln w="12700">
            <a:solidFill>
              <a:srgbClr val="3A5BA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45720"/>
            <a:ext cx="85039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So funktioniert es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2514600" cy="3200400"/>
          </a:xfrm>
          <a:prstGeom prst="rect">
            <a:avLst/>
          </a:prstGeom>
          <a:solidFill>
            <a:srgbClr val="3A5BA0">
              <a:alpha val="80000"/>
            </a:srgbClr>
          </a:solidFill>
          <a:ln w="19050">
            <a:solidFill>
              <a:srgbClr val="CADCF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440180" y="1261872"/>
            <a:ext cx="640080" cy="640080"/>
          </a:xfrm>
          <a:prstGeom prst="ellipse">
            <a:avLst/>
          </a:prstGeom>
          <a:solidFill>
            <a:srgbClr val="7BA7E8"/>
          </a:solidFill>
          <a:ln w="12700">
            <a:solidFill>
              <a:srgbClr val="7BA7E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440180" y="1261872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E276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2000" dirty="0"/>
          </a:p>
        </p:txBody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63040" y="2057400"/>
            <a:ext cx="594360" cy="59436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612648" y="2788920"/>
            <a:ext cx="2295144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Thema &amp; Struktur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beschreiben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612648" y="3520440"/>
            <a:ext cx="2295144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Folien über Klimawandel für Einsteiger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3081528" y="2651760"/>
            <a:ext cx="301752" cy="91440"/>
          </a:xfrm>
          <a:prstGeom prst="rect">
            <a:avLst/>
          </a:prstGeom>
          <a:solidFill>
            <a:srgbClr val="7BA7E8"/>
          </a:solidFill>
          <a:ln w="12700">
            <a:solidFill>
              <a:srgbClr val="7BA7E8"/>
            </a:solidFill>
            <a:prstDash val="solid"/>
          </a:ln>
        </p:spPr>
      </p:sp>
      <p:sp>
        <p:nvSpPr>
          <p:cNvPr id="11" name="Shape 8"/>
          <p:cNvSpPr/>
          <p:nvPr/>
        </p:nvSpPr>
        <p:spPr>
          <a:xfrm>
            <a:off x="3447288" y="1097280"/>
            <a:ext cx="2514600" cy="3200400"/>
          </a:xfrm>
          <a:prstGeom prst="rect">
            <a:avLst/>
          </a:prstGeom>
          <a:solidFill>
            <a:srgbClr val="3A5BA0">
              <a:alpha val="80000"/>
            </a:srgbClr>
          </a:solidFill>
          <a:ln w="19050">
            <a:solidFill>
              <a:srgbClr val="CADCF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4384548" y="1261872"/>
            <a:ext cx="640080" cy="640080"/>
          </a:xfrm>
          <a:prstGeom prst="ellipse">
            <a:avLst/>
          </a:prstGeom>
          <a:solidFill>
            <a:srgbClr val="7BA7E8"/>
          </a:solidFill>
          <a:ln w="12700">
            <a:solidFill>
              <a:srgbClr val="7BA7E8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4384548" y="1261872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E276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2000" dirty="0"/>
          </a:p>
        </p:txBody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7408" y="2057400"/>
            <a:ext cx="594360" cy="59436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3557016" y="2788920"/>
            <a:ext cx="2295144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Claude generiert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automatisch</a:t>
            </a:r>
            <a:endParaRPr lang="en-US" sz="1300" dirty="0"/>
          </a:p>
        </p:txBody>
      </p:sp>
      <p:sp>
        <p:nvSpPr>
          <p:cNvPr id="16" name="Text 12"/>
          <p:cNvSpPr/>
          <p:nvPr/>
        </p:nvSpPr>
        <p:spPr>
          <a:xfrm>
            <a:off x="3557016" y="3520440"/>
            <a:ext cx="2295144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Inhalt, Layout &amp; Design werden vollständig erstellt</a:t>
            </a:r>
            <a:endParaRPr lang="en-US" sz="1050" dirty="0"/>
          </a:p>
        </p:txBody>
      </p:sp>
      <p:sp>
        <p:nvSpPr>
          <p:cNvPr id="17" name="Shape 13"/>
          <p:cNvSpPr/>
          <p:nvPr/>
        </p:nvSpPr>
        <p:spPr>
          <a:xfrm>
            <a:off x="6025896" y="2651760"/>
            <a:ext cx="301752" cy="91440"/>
          </a:xfrm>
          <a:prstGeom prst="rect">
            <a:avLst/>
          </a:prstGeom>
          <a:solidFill>
            <a:srgbClr val="7BA7E8"/>
          </a:solidFill>
          <a:ln w="12700">
            <a:solidFill>
              <a:srgbClr val="7BA7E8"/>
            </a:solidFill>
            <a:prstDash val="solid"/>
          </a:ln>
        </p:spPr>
      </p:sp>
      <p:sp>
        <p:nvSpPr>
          <p:cNvPr id="18" name="Shape 14"/>
          <p:cNvSpPr/>
          <p:nvPr/>
        </p:nvSpPr>
        <p:spPr>
          <a:xfrm>
            <a:off x="6391656" y="1097280"/>
            <a:ext cx="2514600" cy="3200400"/>
          </a:xfrm>
          <a:prstGeom prst="rect">
            <a:avLst/>
          </a:prstGeom>
          <a:solidFill>
            <a:srgbClr val="3A5BA0">
              <a:alpha val="80000"/>
            </a:srgbClr>
          </a:solidFill>
          <a:ln w="19050">
            <a:solidFill>
              <a:srgbClr val="CADCF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7328916" y="1261872"/>
            <a:ext cx="640080" cy="640080"/>
          </a:xfrm>
          <a:prstGeom prst="ellipse">
            <a:avLst/>
          </a:prstGeom>
          <a:solidFill>
            <a:srgbClr val="7BA7E8"/>
          </a:solidFill>
          <a:ln w="12700">
            <a:solidFill>
              <a:srgbClr val="7BA7E8"/>
            </a:solidFill>
            <a:prstDash val="solid"/>
          </a:ln>
        </p:spPr>
      </p:sp>
      <p:sp>
        <p:nvSpPr>
          <p:cNvPr id="20" name="Text 16"/>
          <p:cNvSpPr/>
          <p:nvPr/>
        </p:nvSpPr>
        <p:spPr>
          <a:xfrm>
            <a:off x="7328916" y="1261872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E276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2000" dirty="0"/>
          </a:p>
        </p:txBody>
      </p:sp>
      <p:pic>
        <p:nvPicPr>
          <p:cNvPr id="2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51776" y="2057400"/>
            <a:ext cx="594360" cy="594360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6501384" y="2788920"/>
            <a:ext cx="2295144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Herunterladen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&amp; anpassen</a:t>
            </a:r>
            <a:endParaRPr lang="en-US" sz="1300" dirty="0"/>
          </a:p>
        </p:txBody>
      </p:sp>
      <p:sp>
        <p:nvSpPr>
          <p:cNvPr id="23" name="Text 18"/>
          <p:cNvSpPr/>
          <p:nvPr/>
        </p:nvSpPr>
        <p:spPr>
          <a:xfrm>
            <a:off x="6501384" y="3520440"/>
            <a:ext cx="2295144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Datei speichern, öffnen und bei Bedarf verfeinern</a:t>
            </a:r>
            <a:endParaRPr lang="en-US" sz="1050" dirty="0"/>
          </a:p>
        </p:txBody>
      </p:sp>
      <p:sp>
        <p:nvSpPr>
          <p:cNvPr id="24" name="Text 19"/>
          <p:cNvSpPr/>
          <p:nvPr/>
        </p:nvSpPr>
        <p:spPr>
          <a:xfrm>
            <a:off x="274320" y="4846320"/>
            <a:ext cx="8595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7BA7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Erstellt von Claudia Heil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3A5BA0"/>
          </a:solidFill>
          <a:ln w="12700">
            <a:solidFill>
              <a:srgbClr val="3A5BA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45720"/>
            <a:ext cx="85039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Tipps für bessere Ergebnisse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74320" y="1097280"/>
            <a:ext cx="3977640" cy="1691640"/>
          </a:xfrm>
          <a:prstGeom prst="rect">
            <a:avLst/>
          </a:prstGeom>
          <a:solidFill>
            <a:srgbClr val="3A5BA0">
              <a:alpha val="75000"/>
            </a:srgbClr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20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8912" y="1664208"/>
            <a:ext cx="457200" cy="4572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024128" y="1234440"/>
            <a:ext cx="309067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Folienanzahl angeben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1024128" y="1719072"/>
            <a:ext cx="309067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Erstelle 5 Folien, je einen Schwerpunkt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4892040" y="1097280"/>
            <a:ext cx="3977640" cy="1691640"/>
          </a:xfrm>
          <a:prstGeom prst="rect">
            <a:avLst/>
          </a:prstGeom>
          <a:solidFill>
            <a:srgbClr val="3A5BA0">
              <a:alpha val="75000"/>
            </a:srgbClr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20000"/>
              </a:srgbClr>
            </a:outerShdw>
          </a:effectLst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6632" y="1664208"/>
            <a:ext cx="457200" cy="45720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5641848" y="1234440"/>
            <a:ext cx="309067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Zielgruppe nennen</a:t>
            </a:r>
            <a:endParaRPr lang="en-US" sz="1300" dirty="0"/>
          </a:p>
        </p:txBody>
      </p:sp>
      <p:sp>
        <p:nvSpPr>
          <p:cNvPr id="11" name="Text 7"/>
          <p:cNvSpPr/>
          <p:nvPr/>
        </p:nvSpPr>
        <p:spPr>
          <a:xfrm>
            <a:off x="5641848" y="1719072"/>
            <a:ext cx="309067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Für Einsteiger ohne Vorkenntnisse</a:t>
            </a:r>
            <a:endParaRPr lang="en-US" sz="1100" dirty="0"/>
          </a:p>
        </p:txBody>
      </p:sp>
      <p:sp>
        <p:nvSpPr>
          <p:cNvPr id="12" name="Shape 8"/>
          <p:cNvSpPr/>
          <p:nvPr/>
        </p:nvSpPr>
        <p:spPr>
          <a:xfrm>
            <a:off x="274320" y="2880360"/>
            <a:ext cx="3977640" cy="1691640"/>
          </a:xfrm>
          <a:prstGeom prst="rect">
            <a:avLst/>
          </a:prstGeom>
          <a:solidFill>
            <a:srgbClr val="3A5BA0">
              <a:alpha val="75000"/>
            </a:srgbClr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20000"/>
              </a:srgbClr>
            </a:outerShdw>
          </a:effectLst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912" y="3447288"/>
            <a:ext cx="457200" cy="45720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024128" y="3017520"/>
            <a:ext cx="309067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Stil &amp; Farben wünschen</a:t>
            </a:r>
            <a:endParaRPr lang="en-US" sz="1300" dirty="0"/>
          </a:p>
        </p:txBody>
      </p:sp>
      <p:sp>
        <p:nvSpPr>
          <p:cNvPr id="15" name="Text 10"/>
          <p:cNvSpPr/>
          <p:nvPr/>
        </p:nvSpPr>
        <p:spPr>
          <a:xfrm>
            <a:off x="1024128" y="3502152"/>
            <a:ext cx="309067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Dunkles Design, Blautöne, modern</a:t>
            </a:r>
            <a:endParaRPr lang="en-US" sz="1100" dirty="0"/>
          </a:p>
        </p:txBody>
      </p:sp>
      <p:sp>
        <p:nvSpPr>
          <p:cNvPr id="16" name="Shape 11"/>
          <p:cNvSpPr/>
          <p:nvPr/>
        </p:nvSpPr>
        <p:spPr>
          <a:xfrm>
            <a:off x="4892040" y="2880360"/>
            <a:ext cx="3977640" cy="1691640"/>
          </a:xfrm>
          <a:prstGeom prst="rect">
            <a:avLst/>
          </a:prstGeom>
          <a:solidFill>
            <a:srgbClr val="3A5BA0">
              <a:alpha val="75000"/>
            </a:srgbClr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20000"/>
              </a:srgbClr>
            </a:outerShdw>
          </a:effectLst>
        </p:spPr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56632" y="3447288"/>
            <a:ext cx="457200" cy="457200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5641848" y="3017520"/>
            <a:ext cx="309067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Inhalte mitliefern</a:t>
            </a:r>
            <a:endParaRPr lang="en-US" sz="1300" dirty="0"/>
          </a:p>
        </p:txBody>
      </p:sp>
      <p:sp>
        <p:nvSpPr>
          <p:cNvPr id="19" name="Text 13"/>
          <p:cNvSpPr/>
          <p:nvPr/>
        </p:nvSpPr>
        <p:spPr>
          <a:xfrm>
            <a:off x="5641848" y="3502152"/>
            <a:ext cx="309067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Stichpunkte oder Struktur direkt im Prompt angeben</a:t>
            </a:r>
            <a:endParaRPr lang="en-US" sz="1100" dirty="0"/>
          </a:p>
        </p:txBody>
      </p:sp>
      <p:sp>
        <p:nvSpPr>
          <p:cNvPr id="20" name="Text 14"/>
          <p:cNvSpPr/>
          <p:nvPr/>
        </p:nvSpPr>
        <p:spPr>
          <a:xfrm>
            <a:off x="274320" y="4846320"/>
            <a:ext cx="8595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7BA7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Erstellt von Claudia Heil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3A5BA0"/>
          </a:solidFill>
          <a:ln w="12700">
            <a:solidFill>
              <a:srgbClr val="3A5BA0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4320" y="155448"/>
            <a:ext cx="566928" cy="56692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60120" y="45720"/>
            <a:ext cx="79552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Dein Master-Prompt zum Kopieren</a:t>
            </a:r>
            <a:endParaRPr lang="en-US" sz="2600" dirty="0"/>
          </a:p>
        </p:txBody>
      </p:sp>
      <p:sp>
        <p:nvSpPr>
          <p:cNvPr id="5" name="Shape 2"/>
          <p:cNvSpPr/>
          <p:nvPr/>
        </p:nvSpPr>
        <p:spPr>
          <a:xfrm>
            <a:off x="274320" y="1051560"/>
            <a:ext cx="8595360" cy="384048"/>
          </a:xfrm>
          <a:prstGeom prst="rect">
            <a:avLst/>
          </a:prstGeom>
          <a:solidFill>
            <a:srgbClr val="FFD166">
              <a:alpha val="90000"/>
            </a:srgbClr>
          </a:solidFill>
          <a:ln w="12700">
            <a:solidFill>
              <a:srgbClr val="FFD166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38912" y="1078992"/>
            <a:ext cx="8229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Platzhalter in [ECKIGEN KLAMMERN] durch deine eigenen Inhalte ersetzen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274320" y="1536192"/>
            <a:ext cx="8595360" cy="3182112"/>
          </a:xfrm>
          <a:prstGeom prst="rect">
            <a:avLst/>
          </a:prstGeom>
          <a:solidFill>
            <a:srgbClr val="0D1B4B"/>
          </a:solidFill>
          <a:ln w="15240">
            <a:solidFill>
              <a:srgbClr val="7BA7E8"/>
            </a:solidFill>
            <a:prstDash val="solid"/>
          </a:ln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sp>
        <p:nvSpPr>
          <p:cNvPr id="8" name="Text 5"/>
          <p:cNvSpPr/>
          <p:nvPr/>
        </p:nvSpPr>
        <p:spPr>
          <a:xfrm>
            <a:off x="411480" y="1572768"/>
            <a:ext cx="8321040" cy="3072384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Erstelle eine professionelle PowerPoint-Präsentation (.pptx) mit </a:t>
            </a:r>
            <a:pPr indent="0" marL="0">
              <a:buNone/>
            </a:pPr>
            <a:r>
              <a:rPr lang="en-US" sz="105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[ANZAHL]</a:t>
            </a:r>
            <a:pPr indent="0" marL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Folien zum Thema
</a:t>
            </a:r>
            <a:pPr indent="0" marL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„</a:t>
            </a:r>
            <a:pPr indent="0" marL="0">
              <a:buNone/>
            </a:pPr>
            <a:r>
              <a:rPr lang="en-US" sz="105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[DEIN THEMA]</a:t>
            </a:r>
            <a:pPr indent="0" marL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 – für </a:t>
            </a:r>
            <a:pPr indent="0" marL="0">
              <a:buNone/>
            </a:pPr>
            <a:r>
              <a:rPr lang="en-US" sz="105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[DEINE ZIELGRUPPE, z. B. Einsteiger / Coaching-Kunden / Führungskräfte]</a:t>
            </a:r>
            <a:pPr indent="0" marL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
</a:t>
            </a:r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Design-Vorgaben:
</a:t>
            </a:r>
            <a:pPr indent="0" marL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Primärfarbe: </a:t>
            </a:r>
            <a:pPr indent="0" marL="0">
              <a:buNone/>
            </a:pPr>
            <a:r>
              <a:rPr lang="en-US" sz="105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[HEX-CODE, z. B. 1E2761]</a:t>
            </a:r>
            <a:pPr indent="0" marL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| Akzentfarbe: </a:t>
            </a:r>
            <a:pPr indent="0" marL="0">
              <a:buNone/>
            </a:pPr>
            <a:r>
              <a:rPr lang="en-US" sz="105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[HEX-CODE, z. B. CADCFC]</a:t>
            </a:r>
            <a:pPr indent="0" marL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| Schrift: </a:t>
            </a:r>
            <a:pPr indent="0" marL="0">
              <a:buNone/>
            </a:pPr>
            <a:r>
              <a:rPr lang="en-US" sz="105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[z. B. Arial Black / Montserrat]</a:t>
            </a:r>
            <a:pPr indent="0" marL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pPr indent="0" marL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Stil: </a:t>
            </a:r>
            <a:pPr indent="0" marL="0">
              <a:buNone/>
            </a:pPr>
            <a:r>
              <a:rPr lang="en-US" sz="105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[modern &amp; minimalistisch / warm &amp; einladend / klar &amp; professionell]</a:t>
            </a:r>
            <a:pPr indent="0" marL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pPr indent="0" marL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Jede Folie mit visuellem Element. Kein Text-only-Layout.
</a:t>
            </a:r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Inhalte:
</a:t>
            </a:r>
            <a:pPr indent="0" marL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Folie 1 – Titel: „</a:t>
            </a:r>
            <a:pPr indent="0" marL="0">
              <a:buNone/>
            </a:pPr>
            <a:r>
              <a:rPr lang="en-US" sz="105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[TITEL]</a:t>
            </a:r>
            <a:pPr indent="0" marL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 | Untertitel: „</a:t>
            </a:r>
            <a:pPr indent="0" marL="0">
              <a:buNone/>
            </a:pPr>
            <a:r>
              <a:rPr lang="en-US" sz="105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[UNTERTITEL]</a:t>
            </a:r>
            <a:pPr indent="0" marL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
</a:t>
            </a:r>
            <a:pPr indent="0" marL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Folien 2–</a:t>
            </a:r>
            <a:pPr indent="0" marL="0">
              <a:buNone/>
            </a:pPr>
            <a:r>
              <a:rPr lang="en-US" sz="105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[N]</a:t>
            </a:r>
            <a:pPr indent="0" marL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</a:t>
            </a:r>
            <a:pPr indent="0" marL="0">
              <a:buNone/>
            </a:pPr>
            <a:r>
              <a:rPr lang="en-US" sz="105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[DEINE KERNTHEMEN / STICHPUNKTE JE FOLIE]</a:t>
            </a:r>
            <a:pPr indent="0" marL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pPr indent="0" marL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Letzte Folie: </a:t>
            </a:r>
            <a:pPr indent="0" marL="0">
              <a:buNone/>
            </a:pPr>
            <a:r>
              <a:rPr lang="en-US" sz="105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[CTA / Kontakt / Zusammenfassung]</a:t>
            </a:r>
            <a:pPr indent="0" marL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pPr indent="0" marL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Speichere die Datei als </a:t>
            </a:r>
            <a:pPr indent="0" marL="0">
              <a:buNone/>
            </a:pPr>
            <a:r>
              <a:rPr lang="en-US" sz="105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[dateiname].pptx</a:t>
            </a:r>
            <a:endParaRPr lang="en-US" sz="1050" dirty="0"/>
          </a:p>
        </p:txBody>
      </p:sp>
      <p:sp>
        <p:nvSpPr>
          <p:cNvPr id="9" name="Text 6"/>
          <p:cNvSpPr/>
          <p:nvPr/>
        </p:nvSpPr>
        <p:spPr>
          <a:xfrm>
            <a:off x="274320" y="4846320"/>
            <a:ext cx="8595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7BA7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Erstellt von Claudia Heil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Claudia Heil</dc:creator>
  <cp:lastModifiedBy>Claudia Heil</cp:lastModifiedBy>
  <cp:revision>1</cp:revision>
  <dcterms:created xsi:type="dcterms:W3CDTF">2026-04-28T16:18:07Z</dcterms:created>
  <dcterms:modified xsi:type="dcterms:W3CDTF">2026-04-28T16:18:07Z</dcterms:modified>
</cp:coreProperties>
</file>