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3" d="100"/>
          <a:sy n="73" d="100"/>
        </p:scale>
        <p:origin x="108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645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54864" cy="292608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&amp; Storyline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731520" y="205740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Claude entwickeln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30175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8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Vom Thema zum roten Faden · Trainertreffen Deutschland · April 2026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4572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Bernhard Siegfried Laukamp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vs. Storyline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840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3840480" cy="411480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65760" y="10515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600200"/>
            <a:ext cx="33832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Themen &amp; Reihenfolge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Zeitplanung pro Block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Übergänge zwischen Punkten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Klassischer Inhaltsüberblick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937760" y="1051560"/>
            <a:ext cx="3840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4937760" y="1051560"/>
            <a:ext cx="3840480" cy="41148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4937760" y="105156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STORYLINE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166360" y="1600200"/>
            <a:ext cx="33832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Dramaturgie &amp; roter Faden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Emotionaler Spannungsbogen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Zuhörer gezielt führen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Wirkung statt Auflistung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229100" y="2194560"/>
            <a:ext cx="685800" cy="68580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4229100" y="219456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bewährte Dramaturgie-Modelle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109728" cy="1051560"/>
          </a:xfrm>
          <a:prstGeom prst="rect">
            <a:avLst/>
          </a:prstGeom>
          <a:solidFill>
            <a:srgbClr val="3A5BA0"/>
          </a:solidFill>
          <a:ln w="12700">
            <a:solidFill>
              <a:srgbClr val="3A5BA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640080" y="10789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A5B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PROBLEM–LÖSUNG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35331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 →  Lösung  →  Beweis  →  CTA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664208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wenn Zuhörer ein konkretes Problem spüren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240280"/>
            <a:ext cx="84124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65760" y="2240280"/>
            <a:ext cx="109728" cy="10515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640080" y="231343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GOLDEN CIRCLE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258775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Warum  →  Was  →  Wie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2898648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 Überzeugungsarbeit &amp; Motivation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3474720"/>
            <a:ext cx="841248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365760" y="3474720"/>
            <a:ext cx="109728" cy="105156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640080" y="35478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STATUS QUO – ZIEL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2219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quo  →  Herausforderung  →  Weg  →  Ziel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0080" y="4133088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für Veränderungs- &amp; Lernkontexte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als Dramaturgie-Partner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371600"/>
          </a:xfrm>
          <a:prstGeom prst="rect">
            <a:avLst/>
          </a:prstGeom>
          <a:solidFill>
            <a:srgbClr val="162050"/>
          </a:solidFill>
          <a:ln w="12700">
            <a:solidFill>
              <a:srgbClr val="3A5BA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10789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PROMPT-FORMEL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135331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  +  Haltung der Zuhörer  +  gewünschte Wirkung  =  Claude entwickelt den Bogen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171907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8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Ich halte einen 45-Min.-Vortrag über KI für skeptische Trainer. Am Ende sollen sie einen konkreten nächsten Schritt mitnehmen.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5303520" cy="1325880"/>
          </a:xfrm>
          <a:prstGeom prst="rect">
            <a:avLst/>
          </a:prstGeom>
          <a:solidFill>
            <a:srgbClr val="162050"/>
          </a:solidFill>
          <a:ln w="12700">
            <a:solidFill>
              <a:srgbClr val="3A5BA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640080" y="267919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9E7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SOFORT-AUFGABE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2944368"/>
            <a:ext cx="4937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Nächste Präsentation wählen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Zielgruppe &amp; Wirkung in 2 Sätzen formulieren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um eine Storyline bitten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943600" y="2606040"/>
            <a:ext cx="2743200" cy="1325880"/>
          </a:xfrm>
          <a:prstGeom prst="rect">
            <a:avLst/>
          </a:prstGeom>
          <a:solidFill>
            <a:srgbClr val="F96167"/>
          </a:solidFill>
          <a:ln w="12700">
            <a:solidFill>
              <a:srgbClr val="F9616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10"/>
          <p:cNvSpPr/>
          <p:nvPr/>
        </p:nvSpPr>
        <p:spPr>
          <a:xfrm>
            <a:off x="5943600" y="2606040"/>
            <a:ext cx="2743200" cy="132588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Storyline,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eine Liste.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455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Bernhard Siegfried Laukamp · trainertreffen.de · Erstellt mit KI-Unterstützung (Claude, Anthropic)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Bildschirmpräsentation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&amp; Storyline mit Claude</dc:title>
  <dc:subject>PptxGenJS Presentation</dc:subject>
  <dc:creator>Bernhard Siegfried Laukamp</dc:creator>
  <cp:lastModifiedBy>Bernhard Siegfried Laukamp</cp:lastModifiedBy>
  <cp:revision>3</cp:revision>
  <dcterms:created xsi:type="dcterms:W3CDTF">2026-04-12T12:27:41Z</dcterms:created>
  <dcterms:modified xsi:type="dcterms:W3CDTF">2026-04-15T16:10:01Z</dcterms:modified>
</cp:coreProperties>
</file>