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2" r:id="rId6"/>
    <p:sldId id="271" r:id="rId7"/>
    <p:sldId id="273" r:id="rId8"/>
    <p:sldId id="261" r:id="rId9"/>
    <p:sldId id="262" r:id="rId10"/>
    <p:sldId id="264" r:id="rId11"/>
    <p:sldId id="265" r:id="rId12"/>
    <p:sldId id="267" r:id="rId13"/>
    <p:sldId id="269" r:id="rId14"/>
    <p:sldId id="270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2" y="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82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555489" y="-3554917"/>
            <a:ext cx="9144000" cy="16254977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081" y="0"/>
            <a:ext cx="12094461" cy="914342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865988" y="-2247787"/>
            <a:ext cx="6526085" cy="162580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076B040-C958-F23F-F67E-B5187838D6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06"/>
          <a:stretch>
            <a:fillRect/>
          </a:stretch>
        </p:blipFill>
        <p:spPr>
          <a:xfrm>
            <a:off x="609600" y="609600"/>
            <a:ext cx="15036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180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555489" y="-3554917"/>
            <a:ext cx="9144000" cy="16254977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081" y="0"/>
            <a:ext cx="12094461" cy="914342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865988" y="-2247787"/>
            <a:ext cx="6526085" cy="162580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C5B2358-E920-80F1-137D-8ADF7CBD06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306"/>
          <a:stretch>
            <a:fillRect/>
          </a:stretch>
        </p:blipFill>
        <p:spPr>
          <a:xfrm>
            <a:off x="609600" y="609600"/>
            <a:ext cx="15036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541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D944B7-B9B1-A316-492D-2AA78BD44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6FA20D6-6C0F-239E-76AD-33909E62F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256000" cy="9144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1AEA85-66FE-96E6-A008-8951A39D1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555489" y="-3554917"/>
            <a:ext cx="9144000" cy="16254977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C776A3-CBB6-600B-E418-AA8639D02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081" y="0"/>
            <a:ext cx="12094461" cy="914342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974053-7177-4B59-9004-32BBA9CE9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865988" y="-2247787"/>
            <a:ext cx="6526085" cy="1625806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5AE1D9F-8941-CB03-9BA7-FE48C22922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306"/>
          <a:stretch>
            <a:fillRect/>
          </a:stretch>
        </p:blipFill>
        <p:spPr>
          <a:xfrm>
            <a:off x="609600" y="609600"/>
            <a:ext cx="15036800" cy="79248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871008A-DA06-A330-8CAE-AF45D15BB437}"/>
              </a:ext>
            </a:extLst>
          </p:cNvPr>
          <p:cNvSpPr/>
          <p:nvPr/>
        </p:nvSpPr>
        <p:spPr>
          <a:xfrm>
            <a:off x="203200" y="242300"/>
            <a:ext cx="5943600" cy="2133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200" dirty="0"/>
              <a:t>Aus den Augen, aus dem Sinn!</a:t>
            </a:r>
          </a:p>
          <a:p>
            <a:pPr algn="ctr"/>
            <a:endParaRPr lang="de-DE" sz="3200" dirty="0"/>
          </a:p>
          <a:p>
            <a:pPr algn="ctr"/>
            <a:r>
              <a:rPr lang="de-DE" sz="3200" dirty="0"/>
              <a:t>Metapher: Sehfeld / Sichtbereich</a:t>
            </a:r>
          </a:p>
        </p:txBody>
      </p:sp>
    </p:spTree>
    <p:extLst>
      <p:ext uri="{BB962C8B-B14F-4D97-AF65-F5344CB8AC3E}">
        <p14:creationId xmlns:p14="http://schemas.microsoft.com/office/powerpoint/2010/main" val="15618479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EEC32FC-B3F9-A23F-A820-98239D8BAE21}"/>
              </a:ext>
            </a:extLst>
          </p:cNvPr>
          <p:cNvSpPr txBox="1"/>
          <p:nvPr/>
        </p:nvSpPr>
        <p:spPr>
          <a:xfrm>
            <a:off x="203200" y="2285999"/>
            <a:ext cx="1447800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60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59AD56E-DF8A-555C-3506-77E0731F7EB2}"/>
              </a:ext>
            </a:extLst>
          </p:cNvPr>
          <p:cNvSpPr txBox="1"/>
          <p:nvPr/>
        </p:nvSpPr>
        <p:spPr>
          <a:xfrm>
            <a:off x="203200" y="5188117"/>
            <a:ext cx="1447800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6000" dirty="0">
                <a:solidFill>
                  <a:schemeClr val="bg1"/>
                </a:solidFill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Benutzerdefiniert</PresentationFormat>
  <Paragraphs>5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Bernhard Siegfried Laukamp</dc:creator>
  <cp:lastModifiedBy>Bernhard Siegfried Laukamp</cp:lastModifiedBy>
  <cp:revision>5</cp:revision>
  <dcterms:created xsi:type="dcterms:W3CDTF">2006-08-16T00:00:00Z</dcterms:created>
  <dcterms:modified xsi:type="dcterms:W3CDTF">2026-05-27T14:09:42Z</dcterms:modified>
</cp:coreProperties>
</file>