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988"/>
            <a:ext cx="16256000" cy="9062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7AAC703-2202-0835-9941-4D163963C381}"/>
              </a:ext>
            </a:extLst>
          </p:cNvPr>
          <p:cNvGrpSpPr/>
          <p:nvPr/>
        </p:nvGrpSpPr>
        <p:grpSpPr>
          <a:xfrm>
            <a:off x="0" y="38100"/>
            <a:ext cx="16256000" cy="9067800"/>
            <a:chOff x="0" y="38100"/>
            <a:chExt cx="16256000" cy="9067800"/>
          </a:xfrm>
        </p:grpSpPr>
        <p:pic>
          <p:nvPicPr>
            <p:cNvPr id="2" name="Picture 2"/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38100"/>
              <a:ext cx="16256000" cy="9067800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20D1DDE8-CB8A-CE25-D5FE-D5476CA67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3101" y="5867400"/>
              <a:ext cx="2549930" cy="9166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Benutzerdefiniert</PresentationFormat>
  <Paragraphs>0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Bernhard Siegfried Laukamp</cp:lastModifiedBy>
  <cp:revision>3</cp:revision>
  <dcterms:created xsi:type="dcterms:W3CDTF">2006-08-16T00:00:00Z</dcterms:created>
  <dcterms:modified xsi:type="dcterms:W3CDTF">2026-05-27T14:24:43Z</dcterms:modified>
</cp:coreProperties>
</file>